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01.01.2022г.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07621"/>
              </p:ext>
            </p:extLst>
          </p:nvPr>
        </p:nvGraphicFramePr>
        <p:xfrm>
          <a:off x="473185" y="737759"/>
          <a:ext cx="9512478" cy="553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18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523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7973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01.01.2022г.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1 317 895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474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4 157 813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1 931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2 737 569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992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1 486 583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779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2 066 664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853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2 252 568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1 167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1 356 575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709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2 225 574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1 061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1 632 614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761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1 595 250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1 099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2 503 869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890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2 374 807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829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1 915 497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1 873 457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1 329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2 047 630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1 135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3 324 744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1 259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2687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3 429 216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1 151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26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38 298 324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16 988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3819</TotalTime>
  <Words>200</Words>
  <Application>Microsoft Office PowerPoint</Application>
  <PresentationFormat>Произвольный</PresentationFormat>
  <Paragraphs>78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01.01.2022г.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445</cp:revision>
  <dcterms:created xsi:type="dcterms:W3CDTF">2018-01-19T11:56:47Z</dcterms:created>
  <dcterms:modified xsi:type="dcterms:W3CDTF">2022-02-02T04:47:12Z</dcterms:modified>
</cp:coreProperties>
</file>